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5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2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85000"/>
            </a:schemeClr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BA67-237E-4619-A2DE-001A1D5E4D3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31F7-B687-406C-BA5D-8BB795F74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Birthstones by Month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– Sapphire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431" y="826294"/>
            <a:ext cx="5341594" cy="4444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862512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- Opal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63800"/>
            <a:ext cx="5753100" cy="39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65125"/>
            <a:ext cx="6057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- Topaz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8637" y="1067594"/>
            <a:ext cx="4956175" cy="495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523998"/>
            <a:ext cx="4425950" cy="50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– Turquoise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027906"/>
            <a:ext cx="5800725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477341"/>
            <a:ext cx="3924194" cy="5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 Garnet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2870584"/>
            <a:ext cx="4503874" cy="3898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9" y="1852612"/>
            <a:ext cx="5552363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8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</a:t>
            </a:r>
            <a:br>
              <a:rPr lang="en-US" dirty="0" smtClean="0"/>
            </a:br>
            <a:r>
              <a:rPr lang="en-US" dirty="0" smtClean="0"/>
              <a:t>Amethyst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128" y="0"/>
            <a:ext cx="594787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89188"/>
            <a:ext cx="4352061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Aquamarine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6800" y="452437"/>
            <a:ext cx="4795837" cy="6023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" y="2323884"/>
            <a:ext cx="6066631" cy="38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- Diamond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97225"/>
            <a:ext cx="5801395" cy="326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74929" y="1829989"/>
            <a:ext cx="5911053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- Emerald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57" y="2244725"/>
            <a:ext cx="571708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00" y="365125"/>
            <a:ext cx="6421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0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- Pearl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500" y="3833019"/>
            <a:ext cx="4934656" cy="277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7" y="1451769"/>
            <a:ext cx="6373813" cy="3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- Ruby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65" y="1749869"/>
            <a:ext cx="476527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65125"/>
            <a:ext cx="6299200" cy="57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- </a:t>
            </a:r>
            <a:r>
              <a:rPr lang="en-US" dirty="0" err="1" smtClean="0"/>
              <a:t>Peridot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450" y="1198758"/>
            <a:ext cx="5340350" cy="4377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72406"/>
            <a:ext cx="3746500" cy="51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Birthstones by Month</vt:lpstr>
      <vt:lpstr>January  Garnet</vt:lpstr>
      <vt:lpstr>February Amethyst</vt:lpstr>
      <vt:lpstr>March Aquamarine</vt:lpstr>
      <vt:lpstr>April - Diamond</vt:lpstr>
      <vt:lpstr>May - Emerald</vt:lpstr>
      <vt:lpstr>June - Pearl</vt:lpstr>
      <vt:lpstr>July - Ruby</vt:lpstr>
      <vt:lpstr>August - Peridot</vt:lpstr>
      <vt:lpstr>September – Sapphire</vt:lpstr>
      <vt:lpstr>October - Opal</vt:lpstr>
      <vt:lpstr>November - Topaz</vt:lpstr>
      <vt:lpstr>December – Turquoise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Birthstones by Month</dc:title>
  <dc:creator>John M. Beech</dc:creator>
  <cp:lastModifiedBy>John M. Beech</cp:lastModifiedBy>
  <cp:revision>3</cp:revision>
  <dcterms:created xsi:type="dcterms:W3CDTF">2017-08-30T14:29:30Z</dcterms:created>
  <dcterms:modified xsi:type="dcterms:W3CDTF">2017-08-30T15:07:50Z</dcterms:modified>
</cp:coreProperties>
</file>